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9"/>
    <p:restoredTop sz="94726"/>
  </p:normalViewPr>
  <p:slideViewPr>
    <p:cSldViewPr snapToGrid="0">
      <p:cViewPr varScale="1">
        <p:scale>
          <a:sx n="102" d="100"/>
          <a:sy n="102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AD55-44F6-46B2-B144-1B1B999BD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F6231-CAEC-4BB4-F67B-A6F9313AE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ED4E5-DBD6-4B97-6FF1-0D59C0D1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45EEC-7BCE-749D-DA99-D8281D7B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33CA-3258-F4E4-1840-F70D7101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692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9E2D-0DDB-438A-153E-F02C5EB1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6F3B1-339A-AAD7-9F0B-DD7C524FD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F7B20-8464-AD3E-50D2-72D25C4F1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94E75-D947-344F-7336-9905C898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E5CF1-6D94-E60B-D456-FBAD6E4D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612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6B3ED-AC3E-DEF8-A403-3D2B41F94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E160E-356E-C569-2F8F-503BE5FD4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24EA-61C4-537B-BC51-00958F06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9122-2174-E933-1B81-BAA0C4DB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354F1-475E-F5FB-0A5E-4947C60E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78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F710-B534-728C-9CB5-75635505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612EC-F970-DFC4-D9E5-FF29741D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BB7E8-7776-772F-E484-51A1F773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7C413-9EBA-7909-C4CC-7D76A4B8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2F8E2-5254-DDC1-AD47-EC21944E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933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2B3D-104B-C75A-32A1-A457027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9BB8A-ACA3-40A1-6482-C1A5F9EBA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E0EDE-989A-0786-60C0-F1037E8F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12E71-747F-8733-1070-7DEAEF2F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B60AB-6631-7114-40BF-7C5964F4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64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D772-B574-BB68-0DB7-F6489887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6F98-38F7-D7D4-58DC-3B3C61F75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17434-4942-EB17-7E23-364706186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7F6F6-4939-9CF0-F5AF-D2F8808D9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8221A-8E0D-584A-7781-9D0E97468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A11BA-07BA-73DB-6200-AC670763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03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00F9-1177-3B36-9DD0-E67073DA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49BAE-0502-83D4-6948-E73916769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9FA6B-B396-652B-622B-77E901AA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0DEE2-AB8D-A130-9312-E51CC7036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CD0292-BF79-CC01-70B2-31611FC9A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FE3FB-2593-3D97-2E8F-BAD05145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EDF90A-B840-FC67-923D-14E91298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D0EE9-D7FF-EA21-BB77-77987CBF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269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6AF8-0A21-AF7D-A989-4F967F4E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028CF-70FA-CECA-B6AC-D85A5BF4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2486E-A2A3-5D11-F3F1-C70446FD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4296C-D8C2-F721-AC10-BA078E7F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126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B0C95-F3B6-B306-579D-E822946C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7B3AB-4ADC-5FA9-210C-D52C7BCB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805F1-44A7-2726-FDF3-9F265319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74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B11E-F3FF-99D1-E5A1-679E3DC40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DE66A-092E-E061-155F-CDC4B4EFE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457D1-E2B0-E0A7-4218-84CD390B0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F4D29-DB3B-4617-F801-4777E5D5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56F2F-A7D9-14B7-89F2-F438DBC3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E9957-E0A0-1D08-5241-9396EC87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431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42DC-22EB-3303-742F-40000A4D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CE614-5B62-9E18-4416-734D4A7F1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81126-5C7D-E7B8-8C2E-1A7625D1D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8DF6A-783E-338B-4AAA-BCA6A932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EAEEC-003E-9940-509F-28D9F7A4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8BBB-60C1-0367-B341-86772665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123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54239-313B-FD3C-A9D6-65D00EEA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45087-9407-64A5-A8AE-D4DE355AA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A0D7-DAB8-D7C2-D1EE-CD9C8C5AD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FC92E-D2ED-0943-AED2-5A1CE7B2E370}" type="datetimeFigureOut">
              <a:rPr lang="en-DE" smtClean="0"/>
              <a:t>13.08.24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1B8A7-DCBA-E6CB-AE96-D0171FEE8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CBE5D-F462-72D1-1A0E-80DF25AE7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7B164-F531-F74C-916D-F8727AC2888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11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na strand&#10;&#10;Description automatically generated">
            <a:extLst>
              <a:ext uri="{FF2B5EF4-FFF2-40B4-BE49-F238E27FC236}">
                <a16:creationId xmlns:a16="http://schemas.microsoft.com/office/drawing/2014/main" id="{518EFEA6-4040-4123-F766-17B7DB0D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130300"/>
            <a:ext cx="26924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35F09-6F67-C21E-3F3B-D6AAD7343CAD}"/>
              </a:ext>
            </a:extLst>
          </p:cNvPr>
          <p:cNvSpPr txBox="1"/>
          <p:nvPr/>
        </p:nvSpPr>
        <p:spPr>
          <a:xfrm>
            <a:off x="5181600" y="11303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DNA Marker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C624F-31CE-B87E-AC40-BBDF5B563D9D}"/>
              </a:ext>
            </a:extLst>
          </p:cNvPr>
          <p:cNvSpPr txBox="1"/>
          <p:nvPr/>
        </p:nvSpPr>
        <p:spPr>
          <a:xfrm>
            <a:off x="5981308" y="1195752"/>
            <a:ext cx="787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Probe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879E0-74B2-9DDC-36CC-1408F7599C2B}"/>
              </a:ext>
            </a:extLst>
          </p:cNvPr>
          <p:cNvSpPr txBox="1"/>
          <p:nvPr/>
        </p:nvSpPr>
        <p:spPr>
          <a:xfrm>
            <a:off x="6591872" y="1195752"/>
            <a:ext cx="133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</a:t>
            </a:r>
            <a:r>
              <a:rPr lang="en-DE" sz="1400" dirty="0"/>
              <a:t>egative Kontrolle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E1C66-4F0F-9A83-D52F-218800EC4896}"/>
              </a:ext>
            </a:extLst>
          </p:cNvPr>
          <p:cNvSpPr txBox="1"/>
          <p:nvPr/>
        </p:nvSpPr>
        <p:spPr>
          <a:xfrm>
            <a:off x="4749800" y="4149425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500 bp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16C9E-4278-1875-372A-013DC9A39A19}"/>
              </a:ext>
            </a:extLst>
          </p:cNvPr>
          <p:cNvSpPr txBox="1"/>
          <p:nvPr/>
        </p:nvSpPr>
        <p:spPr>
          <a:xfrm>
            <a:off x="4674459" y="3429821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/>
              <a:t>1500 </a:t>
            </a:r>
            <a:r>
              <a:rPr lang="en-DE" sz="1100" dirty="0"/>
              <a:t>bp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82609-5365-D286-8B44-52627DE7038C}"/>
              </a:ext>
            </a:extLst>
          </p:cNvPr>
          <p:cNvSpPr txBox="1"/>
          <p:nvPr/>
        </p:nvSpPr>
        <p:spPr>
          <a:xfrm>
            <a:off x="4674458" y="2571150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5000 bp</a:t>
            </a:r>
          </a:p>
        </p:txBody>
      </p:sp>
    </p:spTree>
    <p:extLst>
      <p:ext uri="{BB962C8B-B14F-4D97-AF65-F5344CB8AC3E}">
        <p14:creationId xmlns:p14="http://schemas.microsoft.com/office/powerpoint/2010/main" val="2342887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e&#10;&#10;Description automatically generated">
            <a:extLst>
              <a:ext uri="{FF2B5EF4-FFF2-40B4-BE49-F238E27FC236}">
                <a16:creationId xmlns:a16="http://schemas.microsoft.com/office/drawing/2014/main" id="{40C1CAE2-7403-AE14-9586-B21CC72F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2452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 with black spots&#10;&#10;Description automatically generated">
            <a:extLst>
              <a:ext uri="{FF2B5EF4-FFF2-40B4-BE49-F238E27FC236}">
                <a16:creationId xmlns:a16="http://schemas.microsoft.com/office/drawing/2014/main" id="{1D411447-79B1-72D4-8840-75A20527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4" t="30352" r="53684" b="35340"/>
          <a:stretch/>
        </p:blipFill>
        <p:spPr>
          <a:xfrm rot="5400000">
            <a:off x="1098882" y="842213"/>
            <a:ext cx="3689689" cy="4058653"/>
          </a:xfrm>
          <a:prstGeom prst="rect">
            <a:avLst/>
          </a:prstGeom>
        </p:spPr>
      </p:pic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A648A105-925F-AEEF-EF84-42DF59C71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9" t="3002" r="23099" b="24017"/>
          <a:stretch/>
        </p:blipFill>
        <p:spPr>
          <a:xfrm rot="5400000">
            <a:off x="5935576" y="994614"/>
            <a:ext cx="3689690" cy="37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circle with blue dots&#10;&#10;Description automatically generated">
            <a:extLst>
              <a:ext uri="{FF2B5EF4-FFF2-40B4-BE49-F238E27FC236}">
                <a16:creationId xmlns:a16="http://schemas.microsoft.com/office/drawing/2014/main" id="{1F9F0367-EBF5-685E-37B8-07752153C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6" t="12067" r="48766" b="63777"/>
          <a:stretch/>
        </p:blipFill>
        <p:spPr>
          <a:xfrm rot="5400000">
            <a:off x="7162819" y="2694305"/>
            <a:ext cx="2386005" cy="2051740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9533392D-3077-2BEB-B352-AC5DB9EB7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77" t="42038" r="40254" b="33806"/>
          <a:stretch/>
        </p:blipFill>
        <p:spPr>
          <a:xfrm rot="5400000">
            <a:off x="1953683" y="2875641"/>
            <a:ext cx="2386008" cy="2051740"/>
          </a:xfrm>
          <a:prstGeom prst="rect">
            <a:avLst/>
          </a:prstGeom>
        </p:spPr>
      </p:pic>
      <p:pic>
        <p:nvPicPr>
          <p:cNvPr id="10" name="Picture 9" descr="A white circle with blue dots&#10;&#10;Description automatically generated">
            <a:extLst>
              <a:ext uri="{FF2B5EF4-FFF2-40B4-BE49-F238E27FC236}">
                <a16:creationId xmlns:a16="http://schemas.microsoft.com/office/drawing/2014/main" id="{08016FDC-4CE9-58D2-84C7-295502990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66" t="44957" r="39466" b="30887"/>
          <a:stretch/>
        </p:blipFill>
        <p:spPr>
          <a:xfrm rot="5400000">
            <a:off x="4345492" y="2875642"/>
            <a:ext cx="2386012" cy="20517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0592AFA-BD04-9475-DAB0-D0C413ACD428}"/>
              </a:ext>
            </a:extLst>
          </p:cNvPr>
          <p:cNvSpPr/>
          <p:nvPr/>
        </p:nvSpPr>
        <p:spPr>
          <a:xfrm>
            <a:off x="3693814" y="3874352"/>
            <a:ext cx="380245" cy="362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352BAE-935B-3A01-0BEA-864BCDF96A84}"/>
              </a:ext>
            </a:extLst>
          </p:cNvPr>
          <p:cNvSpPr/>
          <p:nvPr/>
        </p:nvSpPr>
        <p:spPr>
          <a:xfrm>
            <a:off x="5203518" y="3764203"/>
            <a:ext cx="380245" cy="362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C4E347-BCD4-9350-8C0F-679CDA21A512}"/>
              </a:ext>
            </a:extLst>
          </p:cNvPr>
          <p:cNvSpPr/>
          <p:nvPr/>
        </p:nvSpPr>
        <p:spPr>
          <a:xfrm>
            <a:off x="8102327" y="3538310"/>
            <a:ext cx="380245" cy="362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055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F583981E-66D4-5904-0B74-58414479A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0" t="29981" r="5179" b="31250"/>
          <a:stretch/>
        </p:blipFill>
        <p:spPr>
          <a:xfrm>
            <a:off x="5275384" y="661182"/>
            <a:ext cx="2672862" cy="23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3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04C2E7CF-D098-0C1A-16CD-28267D29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897" y="755845"/>
            <a:ext cx="3564206" cy="5346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2880F9-437B-8962-20A8-8BAEFEB3E55D}"/>
              </a:ext>
            </a:extLst>
          </p:cNvPr>
          <p:cNvSpPr/>
          <p:nvPr/>
        </p:nvSpPr>
        <p:spPr>
          <a:xfrm>
            <a:off x="5658338" y="3735754"/>
            <a:ext cx="1539631" cy="257908"/>
          </a:xfrm>
          <a:prstGeom prst="rect">
            <a:avLst/>
          </a:prstGeom>
          <a:solidFill>
            <a:srgbClr val="8BCFFC">
              <a:alpha val="3604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428FB-0F88-DBED-A480-2C34AE8C6889}"/>
              </a:ext>
            </a:extLst>
          </p:cNvPr>
          <p:cNvSpPr/>
          <p:nvPr/>
        </p:nvSpPr>
        <p:spPr>
          <a:xfrm>
            <a:off x="5658338" y="5287108"/>
            <a:ext cx="1656862" cy="257908"/>
          </a:xfrm>
          <a:prstGeom prst="rect">
            <a:avLst/>
          </a:prstGeom>
          <a:solidFill>
            <a:schemeClr val="accent2">
              <a:lumMod val="60000"/>
              <a:lumOff val="40000"/>
              <a:alpha val="360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DF2EC-B825-D3FA-F85F-E9EE4836B7DA}"/>
              </a:ext>
            </a:extLst>
          </p:cNvPr>
          <p:cNvSpPr/>
          <p:nvPr/>
        </p:nvSpPr>
        <p:spPr>
          <a:xfrm>
            <a:off x="7040880" y="3237653"/>
            <a:ext cx="45719" cy="162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037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7C62E257-4FBC-CACA-E0DE-BC08E727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66" y="445957"/>
            <a:ext cx="3599721" cy="539958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497C44-1AF0-0CA8-0D05-CCF845C1F742}"/>
              </a:ext>
            </a:extLst>
          </p:cNvPr>
          <p:cNvCxnSpPr/>
          <p:nvPr/>
        </p:nvCxnSpPr>
        <p:spPr>
          <a:xfrm flipH="1">
            <a:off x="6280879" y="3567659"/>
            <a:ext cx="7345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61BD67-5A94-0869-0F19-2A987DC60F5F}"/>
              </a:ext>
            </a:extLst>
          </p:cNvPr>
          <p:cNvCxnSpPr/>
          <p:nvPr/>
        </p:nvCxnSpPr>
        <p:spPr>
          <a:xfrm flipH="1">
            <a:off x="6450351" y="5144125"/>
            <a:ext cx="7345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3329D6-279F-BEDF-E0F6-C1E8DD1DEE21}"/>
              </a:ext>
            </a:extLst>
          </p:cNvPr>
          <p:cNvSpPr txBox="1"/>
          <p:nvPr/>
        </p:nvSpPr>
        <p:spPr>
          <a:xfrm>
            <a:off x="7184869" y="4882515"/>
            <a:ext cx="1319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</a:t>
            </a:r>
            <a:r>
              <a:rPr lang="en-DE" sz="1400" dirty="0"/>
              <a:t>ntersuchte Spezies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836A2-6E43-BD47-0792-C20A4CD258FF}"/>
              </a:ext>
            </a:extLst>
          </p:cNvPr>
          <p:cNvSpPr txBox="1"/>
          <p:nvPr/>
        </p:nvSpPr>
        <p:spPr>
          <a:xfrm>
            <a:off x="7184869" y="330604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Vergleich Spezies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DC43FF-613D-D7FE-9B3D-CFCE3F1364D6}"/>
              </a:ext>
            </a:extLst>
          </p:cNvPr>
          <p:cNvSpPr/>
          <p:nvPr/>
        </p:nvSpPr>
        <p:spPr>
          <a:xfrm>
            <a:off x="5995401" y="2918873"/>
            <a:ext cx="100599" cy="22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394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ic object&#10;&#10;Description automatically generated">
            <a:extLst>
              <a:ext uri="{FF2B5EF4-FFF2-40B4-BE49-F238E27FC236}">
                <a16:creationId xmlns:a16="http://schemas.microsoft.com/office/drawing/2014/main" id="{A767B721-DA58-EF2D-513F-6BCFF9C59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86" t="35960" r="29798" b="35757"/>
          <a:stretch/>
        </p:blipFill>
        <p:spPr>
          <a:xfrm>
            <a:off x="3100293" y="1085990"/>
            <a:ext cx="5991414" cy="46860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E1D2D4-0109-570E-E33A-7FACDAAAB262}"/>
              </a:ext>
            </a:extLst>
          </p:cNvPr>
          <p:cNvCxnSpPr>
            <a:cxnSpLocks/>
          </p:cNvCxnSpPr>
          <p:nvPr/>
        </p:nvCxnSpPr>
        <p:spPr>
          <a:xfrm>
            <a:off x="2065867" y="1399627"/>
            <a:ext cx="1354666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B69BF6-7107-978A-75E3-796170C1D22A}"/>
              </a:ext>
            </a:extLst>
          </p:cNvPr>
          <p:cNvCxnSpPr>
            <a:cxnSpLocks/>
          </p:cNvCxnSpPr>
          <p:nvPr/>
        </p:nvCxnSpPr>
        <p:spPr>
          <a:xfrm>
            <a:off x="7162799" y="2760133"/>
            <a:ext cx="2760134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FBD194-AC7F-6301-AC94-E801F75CC712}"/>
              </a:ext>
            </a:extLst>
          </p:cNvPr>
          <p:cNvCxnSpPr>
            <a:cxnSpLocks/>
          </p:cNvCxnSpPr>
          <p:nvPr/>
        </p:nvCxnSpPr>
        <p:spPr>
          <a:xfrm>
            <a:off x="7711640" y="4504266"/>
            <a:ext cx="2211293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3B7399-343E-FD68-15C0-A0410B51BD5C}"/>
              </a:ext>
            </a:extLst>
          </p:cNvPr>
          <p:cNvCxnSpPr>
            <a:cxnSpLocks/>
          </p:cNvCxnSpPr>
          <p:nvPr/>
        </p:nvCxnSpPr>
        <p:spPr>
          <a:xfrm>
            <a:off x="2065867" y="2435480"/>
            <a:ext cx="2353733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26481F-16D9-88D9-1AF3-575F316DC385}"/>
              </a:ext>
            </a:extLst>
          </p:cNvPr>
          <p:cNvCxnSpPr>
            <a:cxnSpLocks/>
          </p:cNvCxnSpPr>
          <p:nvPr/>
        </p:nvCxnSpPr>
        <p:spPr>
          <a:xfrm>
            <a:off x="2065867" y="3081866"/>
            <a:ext cx="2414493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1F162E-9EBA-A82C-59B8-6287FCF70724}"/>
              </a:ext>
            </a:extLst>
          </p:cNvPr>
          <p:cNvCxnSpPr>
            <a:cxnSpLocks/>
          </p:cNvCxnSpPr>
          <p:nvPr/>
        </p:nvCxnSpPr>
        <p:spPr>
          <a:xfrm>
            <a:off x="2065867" y="3589866"/>
            <a:ext cx="3388159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AE6A46-AE47-F309-BF70-F524CA838CAD}"/>
              </a:ext>
            </a:extLst>
          </p:cNvPr>
          <p:cNvCxnSpPr>
            <a:cxnSpLocks/>
          </p:cNvCxnSpPr>
          <p:nvPr/>
        </p:nvCxnSpPr>
        <p:spPr>
          <a:xfrm>
            <a:off x="3930869" y="1816538"/>
            <a:ext cx="5992064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6EBDF0-ED75-A903-9837-30152F2A0F65}"/>
              </a:ext>
            </a:extLst>
          </p:cNvPr>
          <p:cNvCxnSpPr>
            <a:cxnSpLocks/>
          </p:cNvCxnSpPr>
          <p:nvPr/>
        </p:nvCxnSpPr>
        <p:spPr>
          <a:xfrm>
            <a:off x="2065867" y="2125425"/>
            <a:ext cx="2043678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B07E10-D033-876D-DE27-C0C83DBF2642}"/>
              </a:ext>
            </a:extLst>
          </p:cNvPr>
          <p:cNvSpPr txBox="1"/>
          <p:nvPr/>
        </p:nvSpPr>
        <p:spPr>
          <a:xfrm>
            <a:off x="851792" y="1202718"/>
            <a:ext cx="1250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Mund mit Mundsaugnapf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D2066A-E806-CE38-3625-2716438B163D}"/>
              </a:ext>
            </a:extLst>
          </p:cNvPr>
          <p:cNvSpPr txBox="1"/>
          <p:nvPr/>
        </p:nvSpPr>
        <p:spPr>
          <a:xfrm>
            <a:off x="555811" y="1957061"/>
            <a:ext cx="1546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Geschlechtsöffnung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D62D12-CCD4-BD75-478D-167D08D6A5FA}"/>
              </a:ext>
            </a:extLst>
          </p:cNvPr>
          <p:cNvSpPr txBox="1"/>
          <p:nvPr/>
        </p:nvSpPr>
        <p:spPr>
          <a:xfrm>
            <a:off x="851793" y="2297047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Cirrus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808B55-5F18-DD08-4F93-7F92F61C7E6F}"/>
              </a:ext>
            </a:extLst>
          </p:cNvPr>
          <p:cNvSpPr txBox="1"/>
          <p:nvPr/>
        </p:nvSpPr>
        <p:spPr>
          <a:xfrm>
            <a:off x="851793" y="2927308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Darmschenkel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660689-C2D3-A2CF-9F34-9F4A5C7C131B}"/>
              </a:ext>
            </a:extLst>
          </p:cNvPr>
          <p:cNvSpPr txBox="1"/>
          <p:nvPr/>
        </p:nvSpPr>
        <p:spPr>
          <a:xfrm>
            <a:off x="851792" y="3435128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Hoden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497723-F4FE-BFC5-8F4E-9ECE72477E8C}"/>
              </a:ext>
            </a:extLst>
          </p:cNvPr>
          <p:cNvSpPr txBox="1"/>
          <p:nvPr/>
        </p:nvSpPr>
        <p:spPr>
          <a:xfrm>
            <a:off x="9922283" y="1680062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Pharynx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C4B613-B9B7-0AEB-563B-AF36FAF1462E}"/>
              </a:ext>
            </a:extLst>
          </p:cNvPr>
          <p:cNvCxnSpPr>
            <a:cxnSpLocks/>
          </p:cNvCxnSpPr>
          <p:nvPr/>
        </p:nvCxnSpPr>
        <p:spPr>
          <a:xfrm flipV="1">
            <a:off x="3652345" y="1085990"/>
            <a:ext cx="6164317" cy="730548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B8762F9-09EF-08DC-F352-E732F061D330}"/>
              </a:ext>
            </a:extLst>
          </p:cNvPr>
          <p:cNvSpPr txBox="1"/>
          <p:nvPr/>
        </p:nvSpPr>
        <p:spPr>
          <a:xfrm>
            <a:off x="9922283" y="945233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Cerebralganglion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13DE6E-8AB7-7BCA-CBB9-ACD02C89B837}"/>
              </a:ext>
            </a:extLst>
          </p:cNvPr>
          <p:cNvSpPr txBox="1"/>
          <p:nvPr/>
        </p:nvSpPr>
        <p:spPr>
          <a:xfrm>
            <a:off x="9922283" y="2193024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Ovar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305ED6-1C14-8895-1E24-3F7A33E52F74}"/>
              </a:ext>
            </a:extLst>
          </p:cNvPr>
          <p:cNvSpPr txBox="1"/>
          <p:nvPr/>
        </p:nvSpPr>
        <p:spPr>
          <a:xfrm>
            <a:off x="9922283" y="2621633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Vitellarium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B8A7B7-AEF3-9629-A48A-CD2BBAA1A30F}"/>
              </a:ext>
            </a:extLst>
          </p:cNvPr>
          <p:cNvSpPr txBox="1"/>
          <p:nvPr/>
        </p:nvSpPr>
        <p:spPr>
          <a:xfrm>
            <a:off x="9922283" y="4365766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Uterus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E81CA8-6096-C37C-094C-E6D31767B93D}"/>
              </a:ext>
            </a:extLst>
          </p:cNvPr>
          <p:cNvCxnSpPr>
            <a:cxnSpLocks/>
          </p:cNvCxnSpPr>
          <p:nvPr/>
        </p:nvCxnSpPr>
        <p:spPr>
          <a:xfrm>
            <a:off x="5312229" y="2331523"/>
            <a:ext cx="4610704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336B58-97D7-0215-3722-45ACCC5E0ED4}"/>
              </a:ext>
            </a:extLst>
          </p:cNvPr>
          <p:cNvCxnSpPr>
            <a:cxnSpLocks/>
          </p:cNvCxnSpPr>
          <p:nvPr/>
        </p:nvCxnSpPr>
        <p:spPr>
          <a:xfrm>
            <a:off x="2102523" y="2760132"/>
            <a:ext cx="2414493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DFD2EDC-C3EF-D2A4-CE77-5CDBCD9F5E61}"/>
              </a:ext>
            </a:extLst>
          </p:cNvPr>
          <p:cNvSpPr txBox="1"/>
          <p:nvPr/>
        </p:nvSpPr>
        <p:spPr>
          <a:xfrm>
            <a:off x="851791" y="2620215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/>
              <a:t>Bauchsaugnapf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40824BF-C51A-5077-0DF1-7DAB4ADC277A}"/>
              </a:ext>
            </a:extLst>
          </p:cNvPr>
          <p:cNvCxnSpPr>
            <a:cxnSpLocks/>
          </p:cNvCxnSpPr>
          <p:nvPr/>
        </p:nvCxnSpPr>
        <p:spPr>
          <a:xfrm>
            <a:off x="4951506" y="3081866"/>
            <a:ext cx="4970777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06ED6CA-71B3-9249-62AE-DFD8B2CBD441}"/>
              </a:ext>
            </a:extLst>
          </p:cNvPr>
          <p:cNvSpPr txBox="1"/>
          <p:nvPr/>
        </p:nvSpPr>
        <p:spPr>
          <a:xfrm>
            <a:off x="9922283" y="2940436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Schalendrüse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7EB71A7-056D-CDC2-FDEE-4E9240FB4510}"/>
              </a:ext>
            </a:extLst>
          </p:cNvPr>
          <p:cNvCxnSpPr>
            <a:cxnSpLocks/>
          </p:cNvCxnSpPr>
          <p:nvPr/>
        </p:nvCxnSpPr>
        <p:spPr>
          <a:xfrm>
            <a:off x="8711015" y="5429552"/>
            <a:ext cx="1211268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9A70B0B-589D-AA98-7A65-1DD707173CD4}"/>
              </a:ext>
            </a:extLst>
          </p:cNvPr>
          <p:cNvSpPr txBox="1"/>
          <p:nvPr/>
        </p:nvSpPr>
        <p:spPr>
          <a:xfrm>
            <a:off x="9922283" y="5291052"/>
            <a:ext cx="133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Exkretionsblase</a:t>
            </a:r>
          </a:p>
        </p:txBody>
      </p:sp>
    </p:spTree>
    <p:extLst>
      <p:ext uri="{BB962C8B-B14F-4D97-AF65-F5344CB8AC3E}">
        <p14:creationId xmlns:p14="http://schemas.microsoft.com/office/powerpoint/2010/main" val="414264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C02C8612-7643-C7F0-4DF5-955AC353D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6" t="30725" r="29001" b="34203"/>
          <a:stretch/>
        </p:blipFill>
        <p:spPr>
          <a:xfrm>
            <a:off x="3617843" y="1109024"/>
            <a:ext cx="5406887" cy="46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6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e&#10;&#10;Description automatically generated">
            <a:extLst>
              <a:ext uri="{FF2B5EF4-FFF2-40B4-BE49-F238E27FC236}">
                <a16:creationId xmlns:a16="http://schemas.microsoft.com/office/drawing/2014/main" id="{7EB90104-5D34-67D4-6CD7-EBC0AE2E5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5" t="40290" r="10064" b="22608"/>
          <a:stretch/>
        </p:blipFill>
        <p:spPr>
          <a:xfrm>
            <a:off x="3591339" y="624591"/>
            <a:ext cx="5486400" cy="50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e&#10;&#10;Description automatically generated">
            <a:extLst>
              <a:ext uri="{FF2B5EF4-FFF2-40B4-BE49-F238E27FC236}">
                <a16:creationId xmlns:a16="http://schemas.microsoft.com/office/drawing/2014/main" id="{25991B2F-B87F-92E7-50AC-9B4ABFF58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6" t="34493" r="29002" b="27246"/>
          <a:stretch/>
        </p:blipFill>
        <p:spPr>
          <a:xfrm>
            <a:off x="768627" y="1033238"/>
            <a:ext cx="5844208" cy="4791524"/>
          </a:xfrm>
          <a:prstGeom prst="rect">
            <a:avLst/>
          </a:prstGeom>
        </p:spPr>
      </p:pic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A9B7A9D1-B3C8-985F-7FAB-A1CF1AD90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5" t="40290" r="10064" b="22608"/>
          <a:stretch/>
        </p:blipFill>
        <p:spPr>
          <a:xfrm>
            <a:off x="6988707" y="1033238"/>
            <a:ext cx="5203293" cy="47915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37E072-1247-3A5A-5BBC-042AD3D88584}"/>
              </a:ext>
            </a:extLst>
          </p:cNvPr>
          <p:cNvSpPr/>
          <p:nvPr/>
        </p:nvSpPr>
        <p:spPr>
          <a:xfrm>
            <a:off x="3319671" y="3279913"/>
            <a:ext cx="1212574" cy="11131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99B48C-F059-9084-C0D3-AB205464CCC3}"/>
              </a:ext>
            </a:extLst>
          </p:cNvPr>
          <p:cNvSpPr/>
          <p:nvPr/>
        </p:nvSpPr>
        <p:spPr>
          <a:xfrm rot="1254386">
            <a:off x="4133134" y="1371859"/>
            <a:ext cx="2324702" cy="1421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0086-5BE8-7FF2-9A5C-8C332886B515}"/>
              </a:ext>
            </a:extLst>
          </p:cNvPr>
          <p:cNvSpPr txBox="1"/>
          <p:nvPr/>
        </p:nvSpPr>
        <p:spPr>
          <a:xfrm>
            <a:off x="2452024" y="1510244"/>
            <a:ext cx="173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rgbClr val="FF0000"/>
                </a:solidFill>
              </a:rPr>
              <a:t>gymnozephal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amphistom</a:t>
            </a:r>
            <a:r>
              <a:rPr lang="en-GB" dirty="0">
                <a:solidFill>
                  <a:srgbClr val="FF0000"/>
                </a:solidFill>
              </a:rPr>
              <a:t>}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4D0EF-44BC-3277-A02B-53116030040E}"/>
              </a:ext>
            </a:extLst>
          </p:cNvPr>
          <p:cNvSpPr txBox="1"/>
          <p:nvPr/>
        </p:nvSpPr>
        <p:spPr>
          <a:xfrm>
            <a:off x="4532245" y="3692731"/>
            <a:ext cx="175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</a:t>
            </a:r>
            <a:r>
              <a:rPr lang="en-DE" dirty="0">
                <a:solidFill>
                  <a:srgbClr val="FF0000"/>
                </a:solidFill>
              </a:rPr>
              <a:t>urko-trichozerk</a:t>
            </a:r>
          </a:p>
        </p:txBody>
      </p:sp>
    </p:spTree>
    <p:extLst>
      <p:ext uri="{BB962C8B-B14F-4D97-AF65-F5344CB8AC3E}">
        <p14:creationId xmlns:p14="http://schemas.microsoft.com/office/powerpoint/2010/main" val="353815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e&#10;&#10;Description automatically generated">
            <a:extLst>
              <a:ext uri="{FF2B5EF4-FFF2-40B4-BE49-F238E27FC236}">
                <a16:creationId xmlns:a16="http://schemas.microsoft.com/office/drawing/2014/main" id="{FE097211-C824-1A74-059E-9CEA25471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0" t="30409" r="15527" b="43158"/>
          <a:stretch/>
        </p:blipFill>
        <p:spPr>
          <a:xfrm>
            <a:off x="2919664" y="1241106"/>
            <a:ext cx="5604942" cy="4726554"/>
          </a:xfrm>
          <a:prstGeom prst="rect">
            <a:avLst/>
          </a:prstGeom>
        </p:spPr>
      </p:pic>
      <p:pic>
        <p:nvPicPr>
          <p:cNvPr id="5" name="Picture 4" descr="A microscope view of a white object&#10;&#10;Description automatically generated">
            <a:extLst>
              <a:ext uri="{FF2B5EF4-FFF2-40B4-BE49-F238E27FC236}">
                <a16:creationId xmlns:a16="http://schemas.microsoft.com/office/drawing/2014/main" id="{DA49F2B9-0556-57ED-9383-40DB9292D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8000"/>
          </a:blip>
          <a:srcRect l="16034" t="30409" r="16034" b="43158"/>
          <a:stretch/>
        </p:blipFill>
        <p:spPr>
          <a:xfrm>
            <a:off x="2919663" y="1241107"/>
            <a:ext cx="5604942" cy="47265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8EEBF7-D46F-DB83-E8D2-684CF8ACFC8F}"/>
              </a:ext>
            </a:extLst>
          </p:cNvPr>
          <p:cNvCxnSpPr>
            <a:cxnSpLocks/>
          </p:cNvCxnSpPr>
          <p:nvPr/>
        </p:nvCxnSpPr>
        <p:spPr>
          <a:xfrm>
            <a:off x="4955721" y="2630905"/>
            <a:ext cx="578805" cy="625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511698-F0DE-C1EE-2E7B-8E620206471E}"/>
              </a:ext>
            </a:extLst>
          </p:cNvPr>
          <p:cNvCxnSpPr>
            <a:cxnSpLocks/>
          </p:cNvCxnSpPr>
          <p:nvPr/>
        </p:nvCxnSpPr>
        <p:spPr>
          <a:xfrm flipH="1">
            <a:off x="4547507" y="2197769"/>
            <a:ext cx="880311" cy="74595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48474C-B6B0-C433-7FB3-8BA85805AFC9}"/>
              </a:ext>
            </a:extLst>
          </p:cNvPr>
          <p:cNvCxnSpPr>
            <a:cxnSpLocks/>
          </p:cNvCxnSpPr>
          <p:nvPr/>
        </p:nvCxnSpPr>
        <p:spPr>
          <a:xfrm flipH="1">
            <a:off x="5118147" y="2855497"/>
            <a:ext cx="880311" cy="74595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3DDB39-B029-E07E-D046-DB404F75EFB2}"/>
              </a:ext>
            </a:extLst>
          </p:cNvPr>
          <p:cNvSpPr txBox="1"/>
          <p:nvPr/>
        </p:nvSpPr>
        <p:spPr>
          <a:xfrm rot="19141241">
            <a:off x="4140094" y="2982759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0.186 mm</a:t>
            </a:r>
          </a:p>
          <a:p>
            <a:pPr algn="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en-DE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 147 s </a:t>
            </a:r>
          </a:p>
        </p:txBody>
      </p:sp>
    </p:spTree>
    <p:extLst>
      <p:ext uri="{BB962C8B-B14F-4D97-AF65-F5344CB8AC3E}">
        <p14:creationId xmlns:p14="http://schemas.microsoft.com/office/powerpoint/2010/main" val="2394692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4457</TotalTime>
  <Words>43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Huyenanh Nguyen</dc:creator>
  <cp:lastModifiedBy>Huyenanh Nguyen</cp:lastModifiedBy>
  <cp:revision>3</cp:revision>
  <dcterms:created xsi:type="dcterms:W3CDTF">2024-08-10T05:07:30Z</dcterms:created>
  <dcterms:modified xsi:type="dcterms:W3CDTF">2024-08-13T09:52:06Z</dcterms:modified>
</cp:coreProperties>
</file>